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7" r:id="rId3"/>
    <p:sldId id="266" r:id="rId4"/>
    <p:sldId id="290" r:id="rId5"/>
    <p:sldId id="270" r:id="rId6"/>
    <p:sldId id="272" r:id="rId7"/>
    <p:sldId id="283" r:id="rId8"/>
    <p:sldId id="271" r:id="rId9"/>
    <p:sldId id="273" r:id="rId10"/>
    <p:sldId id="267" r:id="rId11"/>
    <p:sldId id="292" r:id="rId12"/>
    <p:sldId id="291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707" autoAdjust="0"/>
  </p:normalViewPr>
  <p:slideViewPr>
    <p:cSldViewPr>
      <p:cViewPr>
        <p:scale>
          <a:sx n="90" d="100"/>
          <a:sy n="90" d="100"/>
        </p:scale>
        <p:origin x="-138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A921D-A9E0-4724-BD33-E226D2788D6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B307-8E8D-4D55-85AB-03F4E7F9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9" name="Picture 3" descr="C:\Users\qwertyu\Downloads\01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286148" cy="1412775"/>
          </a:xfrm>
          <a:prstGeom prst="rect">
            <a:avLst/>
          </a:prstGeom>
          <a:noFill/>
        </p:spPr>
      </p:pic>
      <p:pic>
        <p:nvPicPr>
          <p:cNvPr id="14340" name="Picture 4" descr="C:\Users\qwertyu\Downloads\ust_doneckiy_gallery_9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455182" cy="1800200"/>
          </a:xfrm>
          <a:prstGeom prst="rect">
            <a:avLst/>
          </a:prstGeom>
          <a:noFill/>
        </p:spPr>
      </p:pic>
      <p:pic>
        <p:nvPicPr>
          <p:cNvPr id="14341" name="Picture 5" descr="C:\Users\qwertyu\Downloads\image_image_35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7457"/>
            <a:ext cx="9144000" cy="3650543"/>
          </a:xfrm>
          <a:prstGeom prst="rect">
            <a:avLst/>
          </a:prstGeom>
          <a:noFill/>
        </p:spPr>
      </p:pic>
      <p:pic>
        <p:nvPicPr>
          <p:cNvPr id="8" name="Рисунок 7" descr="http://review-planet.ru/wp-content/uploads/2017/01/%D0%B500007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18" y="1428736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rooff.ru/upload/iblock/02c/wtfvioch-afsbyrhblfg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1462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view-planet.ru/wp-content/uploads/2017/01/%D0%B500024-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0"/>
            <a:ext cx="3214678" cy="14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3714752"/>
            <a:ext cx="86581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Усть-Донецкое</a:t>
            </a:r>
          </a:p>
          <a:p>
            <a:pPr algn="ctr"/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</a:rPr>
              <a:t> городское поселение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48478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инициативного </a:t>
            </a:r>
            <a:r>
              <a:rPr lang="ru-RU" sz="2000" b="1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бюджетирования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2204865"/>
            <a:ext cx="4104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Обустройство детской спортивной  площадки в р.п.Усть-Донецкий, ул.Садовая, 3А</a:t>
            </a:r>
          </a:p>
          <a:p>
            <a:pPr algn="ctr"/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&amp;Vcy;&amp;vcy;&amp;iecy;&amp;dcy;&amp;iecy;&amp;ncy; &amp;vcy; &amp;ecy;&amp;kcy;&amp;scy;&amp;pcy;&amp;lcy;&amp;ucy;&amp;acy;&amp;tcy;&amp;acy;&amp;tscy;&amp;icy;&amp;yucy; &amp;mcy;&amp;ncy;&amp;ocy;&amp;gcy;&amp;ocy;&amp;kcy;&amp;vcy;&amp;acy;&amp;rcy;&amp;tcy;&amp;icy;&amp;rcy;&amp;ncy;&amp;ycy;&amp;jcy; &amp;zhcy;&amp;icy;&amp;lcy;&amp;ocy;&amp;jcy; &amp;dcy;&amp;ocy;&amp;mcy; &amp;pcy;&amp;ocy; &amp;ucy;&amp;lcy;&amp;icy;&amp;tscy;&amp;iecy; &amp;YUcy;&amp;ncy;&amp;ycy;&amp;khcy; &amp;Pcy;&amp;acy;&amp;rcy;&amp;tcy;&amp;icy;&amp;zcy;&amp;acy;&amp;ncy;, 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&amp;Vcy;&amp;vcy;&amp;iecy;&amp;dcy;&amp;iecy;&amp;ncy; &amp;vcy; &amp;ecy;&amp;kcy;&amp;scy;&amp;pcy;&amp;lcy;&amp;ucy;&amp;acy;&amp;tcy;&amp;acy;&amp;tscy;&amp;icy;&amp;yucy; &amp;mcy;&amp;ncy;&amp;ocy;&amp;gcy;&amp;ocy;&amp;kcy;&amp;vcy;&amp;acy;&amp;rcy;&amp;tcy;&amp;icy;&amp;rcy;&amp;ncy;&amp;ycy;&amp;jcy; &amp;zhcy;&amp;icy;&amp;lcy;&amp;ocy;&amp;jcy; &amp;dcy;&amp;ocy;&amp;mcy; &amp;pcy;&amp;ocy; &amp;ucy;&amp;lcy;&amp;icy;&amp;tscy;&amp;iecy; &amp;YUcy;&amp;ncy;&amp;ycy;&amp;khcy; &amp;Pcy;&amp;acy;&amp;rcy;&amp;tcy;&amp;icy;&amp;zcy;&amp;acy;&amp;ncy;, 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Этапы реализации проекта инициативного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бюджетирования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Освещение информации о проекте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официальном сайте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размещение полиграфической продукции : листовки, объявления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приглашение к участию местных жителей (до собрания граждан)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Проведения мероприятий, посвященных предварительному обсуждению проекта (опросные листы ,анкеты, предварительные собрания, подомовой обход ,в группе и соц.сетях 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Утверждение проекта на собрании граждан с достижением 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тепени участия населения в определение проблемы ,заявленной в проекте не менее 10 %( процентное  соотношение кол-ва подписей в поддержку проекта к кол-ву зарегистрированных граждан МО)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конкурсных процедурах на уровне муниципального района и области для получения финансирования проекта за счет областного бюджета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Достижение уровня финансирования проекта за счет средств физических лиц (населения)  в денежной форме (не менее 1%).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Достижение уровня  финансирования проекта за счет поступлений от юридических лиц, индивидуальных предпринимателей  в денежной форме, за исключением поступлений от предприятий  и организаций собственности,(не менее 4 %)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нефинансового участия </a:t>
            </a:r>
            <a:r>
              <a:rPr lang="ru-RU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формы населения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юридических лиц (неоплачиваемый труд, материалы и др.) в реализации проекта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проекта 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сроки определенные областным законодательством.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Торжественное открытие с участием населения.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дальнейшего содержания объекта.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029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endParaRPr lang="ru-RU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3" y="1125416"/>
            <a:ext cx="8975188" cy="573258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активного отдыха детей, молодежи и взрослого населения, организация досуга детей и взрослых и их совместная деятельность;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озможность для каждого ребенка заниматься, играть и развиваться под присмотром своих близких людей, которые с пользой для себя и своего здоровья смогут проводить время на детской площадке;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Благоустройство и улучшение </a:t>
            </a:r>
            <a:r>
              <a:rPr lang="ru-RU" sz="24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эстетичного вида 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Усть-Донецкого городского поселения</a:t>
            </a:r>
            <a:r>
              <a:rPr lang="ru-RU" sz="24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9966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Привитие навыков здорового образа жизни детей и формирование потребности в ежедневной двигательной деятельности;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участия граждан, проживающих на территории Усть-Донецкого городского поселения, на совместную деятельность и формирование чувства команды;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овышение уровня комфортности проживания и уровня обеспеченности объектами социальной инфраструктуры, объединения усилия всех заинтересованных лиц;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Дополнительная в</a:t>
            </a:r>
            <a:r>
              <a:rPr lang="ru-RU" sz="24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озможность общения и знакомства жителей Усть-Донецкого городского поселения, соседей, молодых родителей друг с другом и  налаживания дружеских контактов.</a:t>
            </a:r>
            <a:endParaRPr lang="ru-RU" sz="2400" b="1" dirty="0" smtClean="0">
              <a:solidFill>
                <a:srgbClr val="0066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7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886"/>
            <a:ext cx="8873197" cy="8446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участие населения:</a:t>
            </a:r>
            <a:endParaRPr lang="ru-RU" b="1" u="sng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64" y="1859280"/>
            <a:ext cx="8746588" cy="46259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CC"/>
                </a:solidFill>
              </a:rPr>
              <a:t>Строительный материал для подготовки основания (гравий, песок);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мероприятия по открытию зоны отдыха с детской площадкой с установкой таблички «Зона отдыха и детская площадка «Отдыхаем всей семьей»;</a:t>
            </a:r>
            <a:endParaRPr lang="ru-RU" b="1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3300"/>
                </a:solidFill>
              </a:rPr>
              <a:t>Трудовое участие (подготовка участка для размещения площадки, участие в монтаже оборудования, уборка территории площадки, контроль за текущим ее состоянием).</a:t>
            </a:r>
          </a:p>
        </p:txBody>
      </p:sp>
    </p:spTree>
    <p:extLst>
      <p:ext uri="{BB962C8B-B14F-4D97-AF65-F5344CB8AC3E}">
        <p14:creationId xmlns="" xmlns:p14="http://schemas.microsoft.com/office/powerpoint/2010/main" val="32261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 </a:t>
            </a:r>
            <a:b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6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791741"/>
          </a:xfrm>
          <a:ln>
            <a:solidFill>
              <a:schemeClr val="accent1">
                <a:lumMod val="75000"/>
              </a:schemeClr>
            </a:solidFill>
          </a:ln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Цели проекта:</a:t>
            </a:r>
            <a:endParaRPr lang="ru-RU" sz="60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291465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максимально комфортных условий для развития активной деятельности детей и взрослых во время прогулки.</a:t>
            </a:r>
          </a:p>
          <a:p>
            <a:pPr marL="274320" marR="0" lvl="0" indent="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indent="291465" algn="just">
              <a:lnSpc>
                <a:spcPct val="107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3600" dirty="0" smtClean="0">
                <a:solidFill>
                  <a:schemeClr val="tx2"/>
                </a:solidFill>
              </a:rPr>
              <a:t>Повышение мотивации к регулярным занятиям физической культурой и спортом молодежи и жителей поселения. Повышение роли физкультуры и спорта в деле профилактики правонарушений, преодоления распространения наркомании и алкоголизма, укрепления семейных ценностей. Формирование у населения осознанной потребности в систематических занятиях физической культурой и спортом. Улучшение состояния здоровья населения. 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" name="Picture 2" descr="\\192.168.1.150\обменник\Соколова А.В\1 после 2018\2019\ОТЧЕТЫ главы\Отчет главы за 1 полуг 2019\рабочие моменты\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128909" y="3661952"/>
            <a:ext cx="1159055" cy="874551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 flipH="1">
            <a:off x="16741352" y="1785926"/>
            <a:ext cx="689488" cy="27492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 </a:t>
            </a:r>
            <a:r>
              <a:rPr lang="ru-RU" sz="3600" b="1" dirty="0" smtClean="0"/>
              <a:t>полугодие 2019 г.</a:t>
            </a:r>
          </a:p>
          <a:p>
            <a:pPr algn="ctr"/>
            <a:r>
              <a:rPr lang="ru-RU" sz="3600" dirty="0" smtClean="0"/>
              <a:t>. рублей</a:t>
            </a:r>
            <a:endParaRPr lang="ru-RU" sz="3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69068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Проблемы, на решение которых направлен проект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844824"/>
          <a:ext cx="8640960" cy="47525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47525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3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Существует острая необходимость создания зоны активного физического отдыха не только для детей и подростков, но и всех жителей близлежащих многоквартирных домов и поселения в целом. Ремонт спортивной площадки с установкой на ней уличных тренажеров и детского игрового комплекса даст возможность привлечь детей и взрослых к активному отдыху.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150\обменник\Соколова А.В\1 после 2018\2019\ОТЧЕТЫ главы\Отчет главы за 1 полуг 2019\рабочие моменты\в презентацию\пляж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36680" y="-2619672"/>
            <a:ext cx="594556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96752"/>
            <a:ext cx="8784976" cy="4980211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Территория используется для отдыха, занятием спортом детьми, подростками и взрослыми. Общая площадь объекта позволяет продолжать работы по озеленению и разместить площадку с игровыми и спортивными элементами для детей разных возрастов.  Предполагается разместить на площадке размерами 34*22 метра </a:t>
            </a:r>
            <a:r>
              <a:rPr lang="ru-RU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игровых и </a:t>
            </a:r>
            <a:r>
              <a:rPr lang="ru-RU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спортивных элементов, оснастив ее лавочками и урнами. Будет проведён субботник по расчистке участка с привлечением подростков и молодых семей, выравнивание площадки и подсыпка песком, огораживание территории.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928794" y="142852"/>
            <a:ext cx="5357850" cy="128588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СУЩЕСТВУЮЩЕЕ СОСТОЯНИЕ ОБЪЕКТА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76672"/>
            <a:ext cx="6027582" cy="9467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d Script" pitchFamily="2" charset="0"/>
            </a:endParaRPr>
          </a:p>
        </p:txBody>
      </p:sp>
      <p:sp>
        <p:nvSpPr>
          <p:cNvPr id="26626" name="AutoShape 2" descr="https://apf.mail.ru/cgi-bin/readmsg/IMG-20191202-WA0000.jpg?id=15752732810633697347%3B0%3B1&amp;x-email=ustdon_gp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apf.mail.ru/cgi-bin/readmsg/IMG-20191202-WA0000.jpg?id=15752732810633697347%3B0%3B1&amp;x-email=ustdon_gp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435597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572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Размещение игровых и спортивных элементов на площадке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0703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s://lermontovka.khabkrai.ru/photos/557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AutoShape 2" descr="https://apf.mail.ru/cgi-bin/readmsg/%D0%9A%D0%9F%20%D0%A3%D1%81%D1%82%D1%8C-%D0%94%D0%BE%D0%BD%D0%B5%D1%86%D0%BA.jpg?id=15752680422088728951%3B0%3B3&amp;x-email=ustdon_gp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131"/>
            <a:ext cx="9144000" cy="704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9208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площадки</a:t>
            </a:r>
            <a:endParaRPr lang="ru-RU" b="1" dirty="0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848</TotalTime>
  <Words>560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 </vt:lpstr>
      <vt:lpstr>Описание проекта</vt:lpstr>
      <vt:lpstr> </vt:lpstr>
      <vt:lpstr> </vt:lpstr>
      <vt:lpstr>Слайд 7</vt:lpstr>
      <vt:lpstr>Слайд 8</vt:lpstr>
      <vt:lpstr>Схема расположения площадки</vt:lpstr>
      <vt:lpstr>Слайд 10</vt:lpstr>
      <vt:lpstr>    Ожидаемые результаты проекта</vt:lpstr>
      <vt:lpstr>   Непосредственное участие населения: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АДМИНИСТРАЦИИ  УСТЬ-ДОНЕЦКОГО ГОРОДСКОГО ПОСЕЛЕНИЯ  ЗА 1 полугодие 2019 года</dc:title>
  <cp:lastModifiedBy>qwertyu</cp:lastModifiedBy>
  <cp:revision>101</cp:revision>
  <dcterms:modified xsi:type="dcterms:W3CDTF">2019-12-02T17:53:51Z</dcterms:modified>
</cp:coreProperties>
</file>